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3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F7495-FC2F-4EA0-8040-2009D567C8E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C958A-A2F7-4793-B879-69BA4C49B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6209-1F0C-434D-9308-30BBA15BAE2C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7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E5F50-A181-44E8-B698-39F222C3830D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6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2645-1E6D-4ABD-8A45-E6998E3B3260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9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90BF-E7F4-45F8-9E50-80325EA4EA96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8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D45E-A5CE-4405-99B3-9F937445C84F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6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4B41-76F1-4DD3-96AB-4038CFEC4AFD}" type="datetime1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8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A985-5E2B-4428-B787-7293E673ADBB}" type="datetime1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2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123F-3503-4FA4-903C-CD8A85F7A9C5}" type="datetime1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2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31592-F163-460E-87C2-62131584481F}" type="datetime1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0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830C-7BD6-4392-85C2-E93E2F785D4E}" type="datetime1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3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5A0F-F74F-4925-B13C-FFD8370A50F0}" type="datetime1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9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9176-7D98-48EE-81A4-CB757FFE5483}" type="datetime1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50452-7B83-428E-864A-978E62515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6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ran.microsoft.com/ope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ran.microsoft.com/faq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nda.io/docs/_downloads/conda-pip-virtualenv-translator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da.io/docs/using/envs.htm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rchelp@ku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c.ku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 preferRelativeResize="0"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3" r="37938"/>
          <a:stretch/>
        </p:blipFill>
        <p:spPr>
          <a:xfrm rot="54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Compiling Software, Modules, </a:t>
            </a:r>
            <a:r>
              <a:rPr lang="en-US" err="1">
                <a:solidFill>
                  <a:schemeClr val="bg1"/>
                </a:solidFill>
              </a:rPr>
              <a:t>Conda</a:t>
            </a:r>
            <a:r>
              <a:rPr lang="en-US">
                <a:solidFill>
                  <a:schemeClr val="bg1"/>
                </a:solidFill>
              </a:rPr>
              <a:t>, and R packages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26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Remove files in build directory to start fresh</a:t>
            </a:r>
          </a:p>
          <a:p>
            <a:pPr marL="0" indent="0">
              <a:buNone/>
            </a:pPr>
            <a:r>
              <a:rPr lang="en-US" i="1" err="1"/>
              <a:t>rm</a:t>
            </a:r>
            <a:r>
              <a:rPr lang="en-US" i="1"/>
              <a:t> config.log</a:t>
            </a:r>
          </a:p>
          <a:p>
            <a:pPr marL="0" indent="0">
              <a:buNone/>
            </a:pPr>
            <a:r>
              <a:rPr lang="en-US" i="1"/>
              <a:t>module load </a:t>
            </a:r>
            <a:r>
              <a:rPr lang="en-US" i="1" err="1"/>
              <a:t>lapack</a:t>
            </a:r>
            <a:r>
              <a:rPr lang="en-US" i="1"/>
              <a:t>/3.7.1</a:t>
            </a:r>
          </a:p>
          <a:p>
            <a:pPr marL="0" indent="0">
              <a:buNone/>
            </a:pPr>
            <a:r>
              <a:rPr lang="en-US" i="1"/>
              <a:t>../configure --prefix=$SCRATCH/../</a:t>
            </a:r>
            <a:r>
              <a:rPr lang="en-US" i="1" err="1"/>
              <a:t>sw</a:t>
            </a:r>
            <a:r>
              <a:rPr lang="en-US" i="1"/>
              <a:t>/jags/4.1.0</a:t>
            </a:r>
          </a:p>
          <a:p>
            <a:pPr marL="0" indent="0">
              <a:buNone/>
            </a:pPr>
            <a:r>
              <a:rPr lang="en-US" i="1"/>
              <a:t>make –j8</a:t>
            </a:r>
          </a:p>
          <a:p>
            <a:pPr marL="0" indent="0">
              <a:buNone/>
            </a:pPr>
            <a:r>
              <a:rPr lang="en-US" i="1"/>
              <a:t>make –j8 install</a:t>
            </a:r>
          </a:p>
          <a:p>
            <a:pPr lvl="1"/>
            <a:r>
              <a:rPr lang="en-US"/>
              <a:t>“-j8” instructs the compiler to use 8 threads to compile. Faster, but could cause hardship for debugging compile errors. Remove if it does not compile.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9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See configure options to include a certain feature</a:t>
            </a:r>
          </a:p>
          <a:p>
            <a:pPr lvl="1"/>
            <a:r>
              <a:rPr lang="en-US"/>
              <a:t>./configure --help</a:t>
            </a:r>
          </a:p>
          <a:p>
            <a:r>
              <a:rPr lang="en-US"/>
              <a:t>If compile fails on make, clean up using:</a:t>
            </a:r>
          </a:p>
          <a:p>
            <a:pPr lvl="1"/>
            <a:r>
              <a:rPr lang="en-US"/>
              <a:t>make clean</a:t>
            </a:r>
          </a:p>
          <a:p>
            <a:pPr lvl="2"/>
            <a:r>
              <a:rPr lang="en-US"/>
              <a:t>not all </a:t>
            </a:r>
            <a:r>
              <a:rPr lang="en-US" err="1"/>
              <a:t>Makefiles</a:t>
            </a:r>
            <a:r>
              <a:rPr lang="en-US"/>
              <a:t> have this</a:t>
            </a:r>
          </a:p>
          <a:p>
            <a:pPr lvl="2"/>
            <a:endParaRPr lang="en-US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/>
              <a:t>ls –l ./</a:t>
            </a:r>
            <a:r>
              <a:rPr lang="en-US" i="1" err="1"/>
              <a:t>sw</a:t>
            </a:r>
            <a:r>
              <a:rPr lang="en-US" i="1"/>
              <a:t>/jags/4.1.0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/>
              <a:t>total 320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err="1"/>
              <a:t>drwxrwsr-x</a:t>
            </a:r>
            <a:r>
              <a:rPr lang="en-US" i="1"/>
              <a:t> 2 r557e636 </a:t>
            </a:r>
            <a:r>
              <a:rPr lang="en-US" i="1" err="1"/>
              <a:t>crc_it</a:t>
            </a:r>
            <a:r>
              <a:rPr lang="en-US" i="1"/>
              <a:t> 4096 Jul 11 21:56 bin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err="1"/>
              <a:t>drwxrwsr-x</a:t>
            </a:r>
            <a:r>
              <a:rPr lang="en-US" i="1"/>
              <a:t> 3 r557e636 </a:t>
            </a:r>
            <a:r>
              <a:rPr lang="en-US" i="1" err="1"/>
              <a:t>crc_it</a:t>
            </a:r>
            <a:r>
              <a:rPr lang="en-US" i="1"/>
              <a:t> 4096 Jul 11 21:56 include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err="1"/>
              <a:t>drwxrwsr-x</a:t>
            </a:r>
            <a:r>
              <a:rPr lang="en-US" i="1"/>
              <a:t> 4 r557e636 </a:t>
            </a:r>
            <a:r>
              <a:rPr lang="en-US" i="1" err="1"/>
              <a:t>crc_it</a:t>
            </a:r>
            <a:r>
              <a:rPr lang="en-US" i="1"/>
              <a:t> 4096 Jul 11 21:56 lib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err="1"/>
              <a:t>drwxrwsr-x</a:t>
            </a:r>
            <a:r>
              <a:rPr lang="en-US" i="1"/>
              <a:t> 2 r557e636 </a:t>
            </a:r>
            <a:r>
              <a:rPr lang="en-US" i="1" err="1"/>
              <a:t>crc_it</a:t>
            </a:r>
            <a:r>
              <a:rPr lang="en-US" i="1"/>
              <a:t> 4096 Jul 11 21:56 </a:t>
            </a:r>
            <a:r>
              <a:rPr lang="en-US" i="1" err="1"/>
              <a:t>libexec</a:t>
            </a:r>
            <a:endParaRPr lang="en-US" i="1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err="1"/>
              <a:t>drwxrwsr-x</a:t>
            </a:r>
            <a:r>
              <a:rPr lang="en-US" i="1"/>
              <a:t> 3 r557e636 </a:t>
            </a:r>
            <a:r>
              <a:rPr lang="en-US" i="1" err="1"/>
              <a:t>crc_it</a:t>
            </a:r>
            <a:r>
              <a:rPr lang="en-US" i="1"/>
              <a:t> 4096 Jul 11 21:56 share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3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module load &lt;package&gt;</a:t>
            </a:r>
          </a:p>
          <a:p>
            <a:pPr lvl="1"/>
            <a:r>
              <a:rPr lang="en-US"/>
              <a:t>Changes your environment based on the module</a:t>
            </a:r>
          </a:p>
          <a:p>
            <a:r>
              <a:rPr lang="en-US"/>
              <a:t>module show &lt;package&gt;</a:t>
            </a:r>
          </a:p>
          <a:p>
            <a:pPr lvl="1"/>
            <a:r>
              <a:rPr lang="en-US"/>
              <a:t>Shows what environment variables the module is changing</a:t>
            </a:r>
          </a:p>
          <a:p>
            <a:r>
              <a:rPr lang="en-US"/>
              <a:t>module use /path/to/location</a:t>
            </a:r>
          </a:p>
          <a:p>
            <a:pPr lvl="1"/>
            <a:r>
              <a:rPr lang="en-US"/>
              <a:t>Adds path so that module command can see the modules in that path to load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25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24602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Template module file to copy and use</a:t>
            </a:r>
          </a:p>
          <a:p>
            <a:pPr lvl="1"/>
            <a:r>
              <a:rPr lang="en-US" sz="2000"/>
              <a:t>/</a:t>
            </a:r>
            <a:r>
              <a:rPr lang="en-US" sz="2000" err="1"/>
              <a:t>panfs</a:t>
            </a:r>
            <a:r>
              <a:rPr lang="en-US" sz="2000"/>
              <a:t>/</a:t>
            </a:r>
            <a:r>
              <a:rPr lang="en-US" sz="2000" err="1"/>
              <a:t>pfs.local</a:t>
            </a:r>
            <a:r>
              <a:rPr lang="en-US" sz="2000"/>
              <a:t>/software/install/</a:t>
            </a:r>
            <a:r>
              <a:rPr lang="en-US" sz="2000" err="1"/>
              <a:t>modulefiles</a:t>
            </a:r>
            <a:r>
              <a:rPr lang="en-US" sz="2000"/>
              <a:t>/</a:t>
            </a:r>
            <a:r>
              <a:rPr lang="en-US" sz="2000" err="1"/>
              <a:t>template.lua</a:t>
            </a:r>
            <a:endParaRPr lang="en-US" sz="2000"/>
          </a:p>
          <a:p>
            <a:pPr lvl="1"/>
            <a:endParaRPr lang="en-US" sz="200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/>
              <a:t>local </a:t>
            </a:r>
            <a:r>
              <a:rPr lang="en-US" sz="2400" err="1"/>
              <a:t>help_message</a:t>
            </a:r>
            <a:r>
              <a:rPr lang="en-US" sz="2400"/>
              <a:t> = [[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/>
              <a:t>JAGS 4.1.0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/>
              <a:t>JAGS library for Bayesian modelling using MCMC.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/>
              <a:t>]]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/>
              <a:t>help(</a:t>
            </a:r>
            <a:r>
              <a:rPr lang="en-US" sz="2400" err="1"/>
              <a:t>help_message</a:t>
            </a:r>
            <a:r>
              <a:rPr lang="en-US" sz="2400"/>
              <a:t>,"\n")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err="1"/>
              <a:t>whatis</a:t>
            </a:r>
            <a:r>
              <a:rPr lang="en-US" sz="2400"/>
              <a:t>("Name: JAGS")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err="1"/>
              <a:t>whatis</a:t>
            </a:r>
            <a:r>
              <a:rPr lang="en-US" sz="2400"/>
              <a:t>("Version: 4.1.0")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err="1"/>
              <a:t>prepend_path</a:t>
            </a:r>
            <a:r>
              <a:rPr lang="en-US" sz="2400"/>
              <a:t>("LD_LIBRARY_PATH", "/</a:t>
            </a:r>
            <a:r>
              <a:rPr lang="en-US" sz="2400" err="1"/>
              <a:t>panfs</a:t>
            </a:r>
            <a:r>
              <a:rPr lang="en-US" sz="2400"/>
              <a:t>/</a:t>
            </a:r>
            <a:r>
              <a:rPr lang="en-US" sz="2400" err="1"/>
              <a:t>pfs.local</a:t>
            </a:r>
            <a:r>
              <a:rPr lang="en-US" sz="2400"/>
              <a:t>/scratch/</a:t>
            </a:r>
            <a:r>
              <a:rPr lang="en-US" sz="2400" err="1"/>
              <a:t>crc</a:t>
            </a:r>
            <a:r>
              <a:rPr lang="en-US" sz="2400"/>
              <a:t>/</a:t>
            </a:r>
            <a:r>
              <a:rPr lang="en-US" sz="2400" err="1"/>
              <a:t>sw</a:t>
            </a:r>
            <a:r>
              <a:rPr lang="en-US" sz="2400"/>
              <a:t>/jags/4.1.0/lib")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err="1"/>
              <a:t>prepend_path</a:t>
            </a:r>
            <a:r>
              <a:rPr lang="en-US" sz="2400"/>
              <a:t>("MANPATH", "/</a:t>
            </a:r>
            <a:r>
              <a:rPr lang="en-US" sz="2400" err="1"/>
              <a:t>panfs</a:t>
            </a:r>
            <a:r>
              <a:rPr lang="en-US" sz="2400"/>
              <a:t>/</a:t>
            </a:r>
            <a:r>
              <a:rPr lang="en-US" sz="2400" err="1"/>
              <a:t>pfs.local</a:t>
            </a:r>
            <a:r>
              <a:rPr lang="en-US" sz="2400"/>
              <a:t>/scratch/</a:t>
            </a:r>
            <a:r>
              <a:rPr lang="en-US" sz="2400" err="1"/>
              <a:t>crc</a:t>
            </a:r>
            <a:r>
              <a:rPr lang="en-US" sz="2400"/>
              <a:t>/</a:t>
            </a:r>
            <a:r>
              <a:rPr lang="en-US" sz="2400" err="1"/>
              <a:t>sw</a:t>
            </a:r>
            <a:r>
              <a:rPr lang="en-US" sz="2400"/>
              <a:t>/jags/4.1.0/share/man")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err="1"/>
              <a:t>prepend_path</a:t>
            </a:r>
            <a:r>
              <a:rPr lang="en-US" sz="2400"/>
              <a:t>("PATH",    "/</a:t>
            </a:r>
            <a:r>
              <a:rPr lang="en-US" sz="2400" err="1"/>
              <a:t>panfs</a:t>
            </a:r>
            <a:r>
              <a:rPr lang="en-US" sz="2400"/>
              <a:t>/</a:t>
            </a:r>
            <a:r>
              <a:rPr lang="en-US" sz="2400" err="1"/>
              <a:t>pfs.local</a:t>
            </a:r>
            <a:r>
              <a:rPr lang="en-US" sz="2400"/>
              <a:t>/scratch/</a:t>
            </a:r>
            <a:r>
              <a:rPr lang="en-US" sz="2400" err="1"/>
              <a:t>crc</a:t>
            </a:r>
            <a:r>
              <a:rPr lang="en-US" sz="2400"/>
              <a:t>/</a:t>
            </a:r>
            <a:r>
              <a:rPr lang="en-US" sz="2400" err="1"/>
              <a:t>sw</a:t>
            </a:r>
            <a:r>
              <a:rPr lang="en-US" sz="2400"/>
              <a:t>/jags/4.1.0/bin")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err="1"/>
              <a:t>prepend_path</a:t>
            </a:r>
            <a:r>
              <a:rPr lang="en-US" sz="2400"/>
              <a:t>("INCLUDE", "/</a:t>
            </a:r>
            <a:r>
              <a:rPr lang="en-US" sz="2400" err="1"/>
              <a:t>panfs</a:t>
            </a:r>
            <a:r>
              <a:rPr lang="en-US" sz="2400"/>
              <a:t>/</a:t>
            </a:r>
            <a:r>
              <a:rPr lang="en-US" sz="2400" err="1"/>
              <a:t>pfs.local</a:t>
            </a:r>
            <a:r>
              <a:rPr lang="en-US" sz="2400"/>
              <a:t>/scratch/</a:t>
            </a:r>
            <a:r>
              <a:rPr lang="en-US" sz="2400" err="1"/>
              <a:t>crc</a:t>
            </a:r>
            <a:r>
              <a:rPr lang="en-US" sz="2400"/>
              <a:t>/</a:t>
            </a:r>
            <a:r>
              <a:rPr lang="en-US" sz="2400" err="1"/>
              <a:t>sw</a:t>
            </a:r>
            <a:r>
              <a:rPr lang="en-US" sz="2400"/>
              <a:t>/jags/4.1.0/include")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err="1"/>
              <a:t>prepend_path</a:t>
            </a:r>
            <a:r>
              <a:rPr lang="en-US" sz="2400"/>
              <a:t>("PKG_CONFIG_PATH", "/</a:t>
            </a:r>
            <a:r>
              <a:rPr lang="en-US" sz="2400" err="1"/>
              <a:t>panfs</a:t>
            </a:r>
            <a:r>
              <a:rPr lang="en-US" sz="2400"/>
              <a:t>/</a:t>
            </a:r>
            <a:r>
              <a:rPr lang="en-US" sz="2400" err="1"/>
              <a:t>pfs.local</a:t>
            </a:r>
            <a:r>
              <a:rPr lang="en-US" sz="2400"/>
              <a:t>/scratch/</a:t>
            </a:r>
            <a:r>
              <a:rPr lang="en-US" sz="2400" err="1"/>
              <a:t>crc</a:t>
            </a:r>
            <a:r>
              <a:rPr lang="en-US" sz="2400"/>
              <a:t>/</a:t>
            </a:r>
            <a:r>
              <a:rPr lang="en-US" sz="2400" err="1"/>
              <a:t>sw</a:t>
            </a:r>
            <a:r>
              <a:rPr lang="en-US" sz="2400"/>
              <a:t>/jags/4.1.0/lib/</a:t>
            </a:r>
            <a:r>
              <a:rPr lang="en-US" sz="2400" err="1"/>
              <a:t>pkgconfig</a:t>
            </a:r>
            <a:r>
              <a:rPr lang="en-US" sz="2400"/>
              <a:t>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err="1"/>
              <a:t>setenv</a:t>
            </a:r>
            <a:r>
              <a:rPr lang="en-US" sz="2400"/>
              <a:t>("JAGS_PREFIX", "/</a:t>
            </a:r>
            <a:r>
              <a:rPr lang="en-US" sz="2400" err="1"/>
              <a:t>panfs</a:t>
            </a:r>
            <a:r>
              <a:rPr lang="en-US" sz="2400"/>
              <a:t>/</a:t>
            </a:r>
            <a:r>
              <a:rPr lang="en-US" sz="2400" err="1"/>
              <a:t>pfs.local</a:t>
            </a:r>
            <a:r>
              <a:rPr lang="en-US" sz="2400"/>
              <a:t>/scratch/</a:t>
            </a:r>
            <a:r>
              <a:rPr lang="en-US" sz="2400" err="1"/>
              <a:t>crc</a:t>
            </a:r>
            <a:r>
              <a:rPr lang="en-US" sz="2400"/>
              <a:t>/</a:t>
            </a:r>
            <a:r>
              <a:rPr lang="en-US" sz="2400" err="1"/>
              <a:t>sw</a:t>
            </a:r>
            <a:r>
              <a:rPr lang="en-US" sz="2400"/>
              <a:t>/jags/4.1.0")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err="1"/>
              <a:t>setenv</a:t>
            </a:r>
            <a:r>
              <a:rPr lang="en-US" sz="2400"/>
              <a:t>("JAGS_LIBDIR", "/</a:t>
            </a:r>
            <a:r>
              <a:rPr lang="en-US" sz="2400" err="1"/>
              <a:t>panfs</a:t>
            </a:r>
            <a:r>
              <a:rPr lang="en-US" sz="2400"/>
              <a:t>/</a:t>
            </a:r>
            <a:r>
              <a:rPr lang="en-US" sz="2400" err="1"/>
              <a:t>pfs.local</a:t>
            </a:r>
            <a:r>
              <a:rPr lang="en-US" sz="2400"/>
              <a:t>/scratch/</a:t>
            </a:r>
            <a:r>
              <a:rPr lang="en-US" sz="2400" err="1"/>
              <a:t>crc</a:t>
            </a:r>
            <a:r>
              <a:rPr lang="en-US" sz="2400"/>
              <a:t>/</a:t>
            </a:r>
            <a:r>
              <a:rPr lang="en-US" sz="2400" err="1"/>
              <a:t>sw</a:t>
            </a:r>
            <a:r>
              <a:rPr lang="en-US" sz="2400"/>
              <a:t>/jags/4.1.0/lib")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02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24602"/>
          </a:xfrm>
        </p:spPr>
        <p:txBody>
          <a:bodyPr>
            <a:normAutofit/>
          </a:bodyPr>
          <a:lstStyle/>
          <a:p>
            <a:r>
              <a:rPr lang="en-US" sz="2400"/>
              <a:t>How to use that module file we created</a:t>
            </a:r>
          </a:p>
          <a:p>
            <a:pPr lvl="1"/>
            <a:r>
              <a:rPr lang="en-US" sz="2000"/>
              <a:t>$SCRATCH/../</a:t>
            </a:r>
            <a:r>
              <a:rPr lang="en-US" sz="2000" err="1"/>
              <a:t>sw</a:t>
            </a:r>
            <a:r>
              <a:rPr lang="en-US" sz="2000"/>
              <a:t>/modules/jags/4.1.0.lua</a:t>
            </a:r>
          </a:p>
          <a:p>
            <a:pPr lvl="1"/>
            <a:endParaRPr lang="en-US" sz="2000"/>
          </a:p>
          <a:p>
            <a:pPr marL="0" indent="0">
              <a:buNone/>
            </a:pPr>
            <a:r>
              <a:rPr lang="en-US" sz="2400" i="1"/>
              <a:t>module use $SCRATCH/../</a:t>
            </a:r>
            <a:r>
              <a:rPr lang="en-US" sz="2400" i="1" err="1"/>
              <a:t>sw</a:t>
            </a:r>
            <a:r>
              <a:rPr lang="en-US" sz="2400" i="1"/>
              <a:t>/modules</a:t>
            </a:r>
          </a:p>
          <a:p>
            <a:pPr marL="0" indent="0">
              <a:buNone/>
            </a:pPr>
            <a:r>
              <a:rPr lang="en-US" sz="2400" i="1"/>
              <a:t>module load jags/4.1.0</a:t>
            </a:r>
          </a:p>
          <a:p>
            <a:pPr marL="0" indent="0">
              <a:buNone/>
            </a:pPr>
            <a:r>
              <a:rPr lang="en-US" sz="2400" i="1" err="1"/>
              <a:t>env</a:t>
            </a:r>
            <a:r>
              <a:rPr lang="en-US" sz="2400" i="1"/>
              <a:t> | </a:t>
            </a:r>
            <a:r>
              <a:rPr lang="en-US" sz="2400" i="1" err="1"/>
              <a:t>grep</a:t>
            </a:r>
            <a:r>
              <a:rPr lang="en-US" sz="2400" i="1"/>
              <a:t> jags</a:t>
            </a:r>
          </a:p>
          <a:p>
            <a:pPr lvl="1"/>
            <a:r>
              <a:rPr lang="en-US" sz="2000"/>
              <a:t>Check to make sure appropriate variables have the correct path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83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R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472158189"/>
              </p:ext>
            </p:extLst>
          </p:nvPr>
        </p:nvSpPr>
        <p:spPr>
          <a:xfrm>
            <a:off x="628650" y="1825625"/>
            <a:ext cx="7886700" cy="462460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/>
              <a:t>By default, R wants to create personal library at </a:t>
            </a:r>
            <a:br>
              <a:rPr lang="en-US">
                <a:latin typeface="+mn-ea"/>
                <a:cs typeface="+mn-ea"/>
              </a:rPr>
            </a:br>
            <a:r>
              <a:rPr lang="en-US" sz="2400"/>
              <a:t>~/R/x86_64-pc-linux-gnu-library/&lt;version&gt;</a:t>
            </a:r>
          </a:p>
          <a:p>
            <a:r>
              <a:rPr lang="en-US" sz="2400"/>
              <a:t>Set alternate personal library with:</a:t>
            </a:r>
          </a:p>
          <a:p>
            <a:pPr marL="457200" lvl="1" indent="0">
              <a:buNone/>
            </a:pPr>
            <a:r>
              <a:rPr lang="en-US" sz="2000" i="1"/>
              <a:t>export R_LIBS_USER=/path/to/location</a:t>
            </a:r>
          </a:p>
          <a:p>
            <a:r>
              <a:rPr lang="en-US" sz="2400"/>
              <a:t>Set shared library with:</a:t>
            </a:r>
          </a:p>
          <a:p>
            <a:pPr marL="457200" lvl="1" indent="0">
              <a:buNone/>
            </a:pPr>
            <a:r>
              <a:rPr lang="en-US" sz="2000" i="1"/>
              <a:t>export R_LIBS_SITE=/path/to/location</a:t>
            </a:r>
          </a:p>
          <a:p>
            <a:r>
              <a:rPr lang="en-US" sz="2400"/>
              <a:t>R searches for packages from personal, R_LIBS_USER, to R_LIBS_SITE</a:t>
            </a:r>
          </a:p>
          <a:p>
            <a:r>
              <a:rPr lang="en-US" sz="2400"/>
              <a:t>View paths R is looking for packages with:</a:t>
            </a:r>
          </a:p>
          <a:p>
            <a:pPr marL="457200" lvl="1" indent="0">
              <a:buNone/>
            </a:pPr>
            <a:r>
              <a:rPr lang="en-US" sz="2000" i="1"/>
              <a:t>&gt; .libPaths()</a:t>
            </a:r>
          </a:p>
          <a:p>
            <a:pPr marL="457200" lvl="1" indent="0">
              <a:buNone/>
            </a:pPr>
            <a:endParaRPr lang="en-US" sz="2400"/>
          </a:p>
          <a:p>
            <a:pPr marL="457200" lvl="1" indent="0">
              <a:buNone/>
            </a:pPr>
            <a:endParaRPr lang="en-US" sz="2400"/>
          </a:p>
          <a:p>
            <a:r>
              <a:rPr lang="en-US" sz="1400">
                <a:hlinkClick r:id="rId3"/>
              </a:rPr>
              <a:t>https://mran.microsoft.com/open/</a:t>
            </a:r>
            <a:endParaRPr lang="en-US" sz="1400"/>
          </a:p>
          <a:p>
            <a:r>
              <a:rPr lang="en-US" sz="1400">
                <a:hlinkClick r:id="rId4"/>
              </a:rPr>
              <a:t>https://mran.microsoft.com/faq/</a:t>
            </a:r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56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R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24602"/>
          </a:xfrm>
        </p:spPr>
        <p:txBody>
          <a:bodyPr>
            <a:normAutofit/>
          </a:bodyPr>
          <a:lstStyle/>
          <a:p>
            <a:r>
              <a:rPr lang="en-US" sz="2400"/>
              <a:t>Launch R with the command:</a:t>
            </a:r>
          </a:p>
          <a:p>
            <a:pPr marL="457200" lvl="1" indent="0">
              <a:buNone/>
            </a:pPr>
            <a:r>
              <a:rPr lang="en-US" sz="2000" i="1"/>
              <a:t>R</a:t>
            </a:r>
          </a:p>
          <a:p>
            <a:r>
              <a:rPr lang="en-US" sz="2400"/>
              <a:t>Install packages in R</a:t>
            </a:r>
          </a:p>
          <a:p>
            <a:pPr marL="457200" lvl="1" indent="0">
              <a:buNone/>
            </a:pPr>
            <a:r>
              <a:rPr lang="en-US" sz="2000" i="1"/>
              <a:t>&gt; </a:t>
            </a:r>
            <a:r>
              <a:rPr lang="en-US" sz="2000" i="1" err="1"/>
              <a:t>install.packages</a:t>
            </a:r>
            <a:r>
              <a:rPr lang="en-US" sz="2000" i="1"/>
              <a:t>(“</a:t>
            </a:r>
            <a:r>
              <a:rPr lang="en-US" sz="2000" i="1" err="1"/>
              <a:t>bitops</a:t>
            </a:r>
            <a:r>
              <a:rPr lang="en-US" sz="2000" i="1"/>
              <a:t>”)</a:t>
            </a:r>
          </a:p>
          <a:p>
            <a:r>
              <a:rPr lang="en-US" sz="2400"/>
              <a:t>Install </a:t>
            </a:r>
            <a:r>
              <a:rPr lang="en-US" sz="2400" err="1"/>
              <a:t>tarball</a:t>
            </a:r>
            <a:r>
              <a:rPr lang="en-US" sz="2400"/>
              <a:t> from command line</a:t>
            </a:r>
          </a:p>
          <a:p>
            <a:pPr marL="457200" lvl="1" indent="0">
              <a:buNone/>
            </a:pPr>
            <a:r>
              <a:rPr lang="en-US" sz="2000" i="1"/>
              <a:t>R CMD INSTALL package.tar.gz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54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</a:t>
            </a:r>
            <a:r>
              <a:rPr lang="en-US" err="1"/>
              <a:t>Conda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24602"/>
          </a:xfrm>
        </p:spPr>
        <p:txBody>
          <a:bodyPr>
            <a:normAutofit/>
          </a:bodyPr>
          <a:lstStyle/>
          <a:p>
            <a:r>
              <a:rPr lang="en-US" sz="2400"/>
              <a:t>anaconda/4.3</a:t>
            </a:r>
          </a:p>
          <a:p>
            <a:r>
              <a:rPr lang="en-US" sz="2400"/>
              <a:t>Great way to set up an isolated python environment. Some python projects, only suggest using </a:t>
            </a:r>
            <a:r>
              <a:rPr lang="en-US" sz="2400" err="1"/>
              <a:t>conda</a:t>
            </a:r>
            <a:r>
              <a:rPr lang="en-US" sz="2400"/>
              <a:t> to install their package.</a:t>
            </a:r>
          </a:p>
          <a:p>
            <a:r>
              <a:rPr lang="en-US" sz="2400"/>
              <a:t>Default </a:t>
            </a:r>
            <a:r>
              <a:rPr lang="en-US" sz="2400" err="1"/>
              <a:t>envs</a:t>
            </a:r>
            <a:r>
              <a:rPr lang="en-US" sz="2400"/>
              <a:t> installed at ~/.</a:t>
            </a:r>
            <a:r>
              <a:rPr lang="en-US" sz="2400" err="1"/>
              <a:t>conda</a:t>
            </a:r>
            <a:r>
              <a:rPr lang="en-US" sz="2400"/>
              <a:t>/</a:t>
            </a:r>
            <a:r>
              <a:rPr lang="en-US" sz="2400" err="1"/>
              <a:t>envs</a:t>
            </a:r>
            <a:endParaRPr lang="en-US" sz="2400"/>
          </a:p>
          <a:p>
            <a:r>
              <a:rPr lang="en-US" sz="2400"/>
              <a:t>Can choose python version to use in </a:t>
            </a:r>
            <a:r>
              <a:rPr lang="en-US" sz="2400" err="1"/>
              <a:t>envs</a:t>
            </a:r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1800"/>
          </a:p>
          <a:p>
            <a:r>
              <a:rPr lang="en-US" sz="1600">
                <a:hlinkClick r:id="rId3"/>
              </a:rPr>
              <a:t>https://conda.io/docs/_downloads/conda-pip-virtualenv-translator.html</a:t>
            </a:r>
            <a:endParaRPr lang="en-US" sz="1600"/>
          </a:p>
          <a:p>
            <a:r>
              <a:rPr lang="en-US" sz="1600">
                <a:hlinkClick r:id="rId4"/>
              </a:rPr>
              <a:t>https://conda.io/docs/using/envs.html</a:t>
            </a:r>
            <a:endParaRPr lang="en-US" sz="1600"/>
          </a:p>
          <a:p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00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</a:t>
            </a:r>
            <a:r>
              <a:rPr lang="en-US" err="1"/>
              <a:t>Conda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24602"/>
          </a:xfrm>
        </p:spPr>
        <p:txBody>
          <a:bodyPr>
            <a:normAutofit/>
          </a:bodyPr>
          <a:lstStyle/>
          <a:p>
            <a:r>
              <a:rPr lang="en-US" sz="2400"/>
              <a:t>Create shared location of </a:t>
            </a:r>
            <a:r>
              <a:rPr lang="en-US" sz="2400" err="1"/>
              <a:t>conda</a:t>
            </a:r>
            <a:r>
              <a:rPr lang="en-US" sz="2400"/>
              <a:t> environment owner group can use</a:t>
            </a:r>
          </a:p>
          <a:p>
            <a:pPr marL="0" indent="0">
              <a:buNone/>
            </a:pPr>
            <a:r>
              <a:rPr lang="en-US" sz="1800" i="1" err="1"/>
              <a:t>conda</a:t>
            </a:r>
            <a:r>
              <a:rPr lang="en-US" sz="1800" i="1"/>
              <a:t> create --prefix $SCRATCH/../</a:t>
            </a:r>
            <a:r>
              <a:rPr lang="en-US" sz="1800" i="1" err="1"/>
              <a:t>conda</a:t>
            </a:r>
            <a:r>
              <a:rPr lang="en-US" sz="1800" i="1"/>
              <a:t>/</a:t>
            </a:r>
            <a:r>
              <a:rPr lang="en-US" sz="1800" i="1" err="1"/>
              <a:t>envs</a:t>
            </a:r>
            <a:r>
              <a:rPr lang="en-US" sz="1800" i="1"/>
              <a:t>/</a:t>
            </a:r>
            <a:r>
              <a:rPr lang="en-US" sz="1800" i="1" err="1"/>
              <a:t>thisismyname</a:t>
            </a:r>
            <a:r>
              <a:rPr lang="en-US" sz="1800" i="1"/>
              <a:t> python=2.7 </a:t>
            </a:r>
            <a:r>
              <a:rPr lang="en-US" sz="1800" i="1" err="1"/>
              <a:t>numpy</a:t>
            </a:r>
            <a:endParaRPr lang="en-US" sz="1800" i="1"/>
          </a:p>
          <a:p>
            <a:pPr marL="0" indent="0">
              <a:buNone/>
            </a:pPr>
            <a:r>
              <a:rPr lang="en-US" sz="1600"/>
              <a:t>#</a:t>
            </a:r>
          </a:p>
          <a:p>
            <a:pPr marL="0" indent="0">
              <a:buNone/>
            </a:pPr>
            <a:r>
              <a:rPr lang="en-US" sz="1600"/>
              <a:t># To activate this environment, use:</a:t>
            </a:r>
          </a:p>
          <a:p>
            <a:pPr marL="0" indent="0">
              <a:buNone/>
            </a:pPr>
            <a:r>
              <a:rPr lang="en-US" sz="1600"/>
              <a:t># &gt; source activate /</a:t>
            </a:r>
            <a:r>
              <a:rPr lang="en-US" sz="1600" err="1"/>
              <a:t>panfs</a:t>
            </a:r>
            <a:r>
              <a:rPr lang="en-US" sz="1600"/>
              <a:t>/</a:t>
            </a:r>
            <a:r>
              <a:rPr lang="en-US" sz="1600" err="1"/>
              <a:t>pfs.local</a:t>
            </a:r>
            <a:r>
              <a:rPr lang="en-US" sz="1600"/>
              <a:t>/scratch/</a:t>
            </a:r>
            <a:r>
              <a:rPr lang="en-US" sz="1600" err="1"/>
              <a:t>crc</a:t>
            </a:r>
            <a:r>
              <a:rPr lang="en-US" sz="1600"/>
              <a:t>/</a:t>
            </a:r>
            <a:r>
              <a:rPr lang="en-US" sz="1600" err="1"/>
              <a:t>conda</a:t>
            </a:r>
            <a:r>
              <a:rPr lang="en-US" sz="1600"/>
              <a:t>/</a:t>
            </a:r>
            <a:r>
              <a:rPr lang="en-US" sz="1600" err="1"/>
              <a:t>envs</a:t>
            </a:r>
            <a:r>
              <a:rPr lang="en-US" sz="1600"/>
              <a:t>/</a:t>
            </a:r>
            <a:r>
              <a:rPr lang="en-US" sz="1600" err="1"/>
              <a:t>thisismyname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#</a:t>
            </a:r>
          </a:p>
          <a:p>
            <a:pPr marL="0" indent="0">
              <a:buNone/>
            </a:pPr>
            <a:r>
              <a:rPr lang="en-US" sz="1600"/>
              <a:t># To deactivate this environment, use:</a:t>
            </a:r>
          </a:p>
          <a:p>
            <a:pPr marL="0" indent="0">
              <a:buNone/>
            </a:pPr>
            <a:r>
              <a:rPr lang="en-US" sz="1600"/>
              <a:t># &gt; source deactivate /</a:t>
            </a:r>
            <a:r>
              <a:rPr lang="en-US" sz="1600" err="1"/>
              <a:t>panfs</a:t>
            </a:r>
            <a:r>
              <a:rPr lang="en-US" sz="1600"/>
              <a:t>/</a:t>
            </a:r>
            <a:r>
              <a:rPr lang="en-US" sz="1600" err="1"/>
              <a:t>pfs.local</a:t>
            </a:r>
            <a:r>
              <a:rPr lang="en-US" sz="1600"/>
              <a:t>/scratch/</a:t>
            </a:r>
            <a:r>
              <a:rPr lang="en-US" sz="1600" err="1"/>
              <a:t>crc</a:t>
            </a:r>
            <a:r>
              <a:rPr lang="en-US" sz="1600"/>
              <a:t>/</a:t>
            </a:r>
            <a:r>
              <a:rPr lang="en-US" sz="1600" err="1"/>
              <a:t>conda</a:t>
            </a:r>
            <a:r>
              <a:rPr lang="en-US" sz="1600"/>
              <a:t>/</a:t>
            </a:r>
            <a:r>
              <a:rPr lang="en-US" sz="1600" err="1"/>
              <a:t>envs</a:t>
            </a:r>
            <a:r>
              <a:rPr lang="en-US" sz="1600"/>
              <a:t>/</a:t>
            </a:r>
            <a:r>
              <a:rPr lang="en-US" sz="1600" err="1"/>
              <a:t>thisismyname</a:t>
            </a:r>
            <a:endParaRPr lang="en-US" sz="1600"/>
          </a:p>
          <a:p>
            <a:pPr marL="0" indent="0">
              <a:buNone/>
            </a:pPr>
            <a:r>
              <a:rPr lang="en-US" sz="1600"/>
              <a:t>#</a:t>
            </a:r>
          </a:p>
          <a:p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07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852101545"/>
              </p:ext>
            </p:extLst>
          </p:nvPr>
        </p:nvSpPr>
        <p:spPr>
          <a:xfrm>
            <a:off x="628650" y="1825625"/>
            <a:ext cx="7886700" cy="46246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Email us at </a:t>
            </a:r>
            <a:r>
              <a:rPr lang="en-US" sz="2400">
                <a:hlinkClick r:id="rId3"/>
              </a:rPr>
              <a:t>crchelp@ku.edu</a:t>
            </a:r>
            <a:endParaRPr lang="en-US" sz="2400"/>
          </a:p>
          <a:p>
            <a:r>
              <a:rPr lang="en-US" sz="2400">
                <a:hlinkClick r:id="rId4"/>
              </a:rPr>
              <a:t>https://crc.ku.edu</a:t>
            </a:r>
            <a:endParaRPr lang="en-US" sz="2400"/>
          </a:p>
          <a:p>
            <a:r>
              <a:rPr lang="en-US" sz="2400"/>
              <a:t>Will send link to these slides</a:t>
            </a:r>
          </a:p>
          <a:p>
            <a:endParaRPr lang="en-US" sz="2400"/>
          </a:p>
          <a:p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5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happens when you ‘apt-get install’ or </a:t>
            </a:r>
            <a:br>
              <a:rPr lang="en-US"/>
            </a:br>
            <a:r>
              <a:rPr lang="en-US"/>
              <a:t>‘yum install’?</a:t>
            </a:r>
          </a:p>
          <a:p>
            <a:r>
              <a:rPr lang="es-ES" err="1"/>
              <a:t>Debian</a:t>
            </a:r>
            <a:r>
              <a:rPr lang="es-ES"/>
              <a:t> - .</a:t>
            </a:r>
            <a:r>
              <a:rPr lang="es-ES" err="1"/>
              <a:t>deb</a:t>
            </a:r>
            <a:r>
              <a:rPr lang="es-ES"/>
              <a:t>  /  Red </a:t>
            </a:r>
            <a:r>
              <a:rPr lang="es-ES" err="1"/>
              <a:t>Hat</a:t>
            </a:r>
            <a:r>
              <a:rPr lang="es-ES"/>
              <a:t> - .rpm</a:t>
            </a:r>
          </a:p>
          <a:p>
            <a:r>
              <a:rPr lang="en-US"/>
              <a:t>.deb and .rpm files are just a collection of pre-compiled files and copied to specific locations </a:t>
            </a:r>
          </a:p>
          <a:p>
            <a:r>
              <a:rPr lang="en-US"/>
              <a:t>View contents of .rpm with ‘rpm –</a:t>
            </a:r>
            <a:r>
              <a:rPr lang="en-US" err="1"/>
              <a:t>qlpv</a:t>
            </a:r>
            <a:r>
              <a:rPr lang="en-US"/>
              <a:t>’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2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b="1"/>
              <a:t>rpm -</a:t>
            </a:r>
            <a:r>
              <a:rPr lang="en-US" sz="3100" b="1" err="1"/>
              <a:t>qlp</a:t>
            </a:r>
            <a:r>
              <a:rPr lang="en-US" sz="3100" b="1"/>
              <a:t> jags4-4.1.0-65.2.x86_64.rpm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warning: jags4-4.1.0-65.2.x86_64.rpm: Header V3 DSA/SHA1 Signature, key ID bf27c617: NOKEY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</a:t>
            </a:r>
            <a:r>
              <a:rPr lang="en-US" sz="3100" err="1"/>
              <a:t>usr</a:t>
            </a:r>
            <a:r>
              <a:rPr lang="en-US" sz="3100"/>
              <a:t>/bin/jags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</a:t>
            </a:r>
            <a:r>
              <a:rPr lang="en-US" sz="3100" err="1"/>
              <a:t>usr</a:t>
            </a:r>
            <a:r>
              <a:rPr lang="en-US" sz="3100"/>
              <a:t>/lib64/JAGS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</a:t>
            </a:r>
            <a:r>
              <a:rPr lang="en-US" sz="3100" err="1"/>
              <a:t>usr</a:t>
            </a:r>
            <a:r>
              <a:rPr lang="en-US" sz="3100"/>
              <a:t>/lib64/JAGS/modules-4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/usr/lib64/JAGS/modules-4/basemod.la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/usr/lib64/JAGS/modules-4/basemod.so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/usr/lib64/JAGS/modules-4/bugs.la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/usr/lib64/JAGS/modules-4/bugs.so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/usr/lib64/JAGS/modules-4/dic.la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/usr/lib64/JAGS/modules-4/dic.so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/usr/lib64/JAGS/modules-4/glm.la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/usr/lib64/JAGS/modules-4/glm.so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/usr/lib64/JAGS/modules-4/lecuyer.la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/usr/lib64/JAGS/modules-4/lecuyer.so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/usr/lib64/JAGS/modules-4/mix.la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/usr/lib64/JAGS/modules-4/mix.so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/usr/lib64/JAGS/modules-4/msm.la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/usr/lib64/JAGS/modules-4/msm.so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/usr/lib64/libjags.la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</a:t>
            </a:r>
            <a:r>
              <a:rPr lang="en-US" sz="3100" err="1"/>
              <a:t>usr</a:t>
            </a:r>
            <a:r>
              <a:rPr lang="en-US" sz="3100"/>
              <a:t>/lib64/libjags.so.4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</a:t>
            </a:r>
            <a:r>
              <a:rPr lang="en-US" sz="3100" err="1"/>
              <a:t>usr</a:t>
            </a:r>
            <a:r>
              <a:rPr lang="en-US" sz="3100"/>
              <a:t>/lib64/libjags.so.4.0.1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/usr/lib64/libjrmath.la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</a:t>
            </a:r>
            <a:r>
              <a:rPr lang="en-US" sz="3100" err="1"/>
              <a:t>usr</a:t>
            </a:r>
            <a:r>
              <a:rPr lang="en-US" sz="3100"/>
              <a:t>/lib64/libjrmath.so.0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</a:t>
            </a:r>
            <a:r>
              <a:rPr lang="en-US" sz="3100" err="1"/>
              <a:t>usr</a:t>
            </a:r>
            <a:r>
              <a:rPr lang="en-US" sz="3100"/>
              <a:t>/lib64/libjrmath.so.0.0.0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</a:t>
            </a:r>
            <a:r>
              <a:rPr lang="en-US" sz="3100" err="1"/>
              <a:t>usr</a:t>
            </a:r>
            <a:r>
              <a:rPr lang="en-US" sz="3100"/>
              <a:t>/</a:t>
            </a:r>
            <a:r>
              <a:rPr lang="en-US" sz="3100" err="1"/>
              <a:t>libexec</a:t>
            </a:r>
            <a:r>
              <a:rPr lang="en-US" sz="3100"/>
              <a:t>/jags-terminal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/>
              <a:t>/</a:t>
            </a:r>
            <a:r>
              <a:rPr lang="en-US" sz="3100" err="1"/>
              <a:t>usr</a:t>
            </a:r>
            <a:r>
              <a:rPr lang="en-US" sz="3100"/>
              <a:t>/share/man/man1/jags.1.gz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Usually a regular package and ‘-</a:t>
            </a:r>
            <a:r>
              <a:rPr lang="en-US" err="1"/>
              <a:t>devel</a:t>
            </a:r>
            <a:r>
              <a:rPr lang="en-US"/>
              <a:t>’ package</a:t>
            </a:r>
          </a:p>
          <a:p>
            <a:pPr lvl="1"/>
            <a:r>
              <a:rPr lang="en-US"/>
              <a:t>‘-</a:t>
            </a:r>
            <a:r>
              <a:rPr lang="en-US" err="1"/>
              <a:t>devel</a:t>
            </a:r>
            <a:r>
              <a:rPr lang="en-US"/>
              <a:t>’ has header files to compile other packages against</a:t>
            </a:r>
          </a:p>
          <a:p>
            <a:r>
              <a:rPr lang="en-US"/>
              <a:t>jags4-4.1.0-65.2.x86_64.rpm</a:t>
            </a:r>
          </a:p>
          <a:p>
            <a:r>
              <a:rPr lang="en-US"/>
              <a:t>jags4-devel-4.1.0-65.2.x86_64.rpm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Most commonly used commands</a:t>
            </a:r>
          </a:p>
          <a:p>
            <a:pPr lvl="1"/>
            <a:r>
              <a:rPr lang="en-US"/>
              <a:t>./configure --prefix=/path/to/where/you/want</a:t>
            </a:r>
          </a:p>
          <a:p>
            <a:pPr lvl="1"/>
            <a:r>
              <a:rPr lang="en-US"/>
              <a:t>make</a:t>
            </a:r>
          </a:p>
          <a:p>
            <a:pPr lvl="1"/>
            <a:r>
              <a:rPr lang="en-US"/>
              <a:t>make install</a:t>
            </a:r>
          </a:p>
          <a:p>
            <a:r>
              <a:rPr lang="en-US"/>
              <a:t>Usually there is a INSTALL or README file located in the source files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0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Set up directories for source, </a:t>
            </a:r>
            <a:r>
              <a:rPr lang="en-US" err="1"/>
              <a:t>sw</a:t>
            </a:r>
            <a:r>
              <a:rPr lang="en-US"/>
              <a:t>, and modules. Not necessary, but helps with organization</a:t>
            </a:r>
          </a:p>
          <a:p>
            <a:r>
              <a:rPr lang="en-US"/>
              <a:t>./</a:t>
            </a:r>
            <a:r>
              <a:rPr lang="en-US" err="1"/>
              <a:t>src</a:t>
            </a:r>
            <a:r>
              <a:rPr lang="en-US"/>
              <a:t>/&lt;package.tgz&gt;</a:t>
            </a:r>
          </a:p>
          <a:p>
            <a:r>
              <a:rPr lang="en-US"/>
              <a:t>./</a:t>
            </a:r>
            <a:r>
              <a:rPr lang="en-US" err="1"/>
              <a:t>sw</a:t>
            </a:r>
            <a:r>
              <a:rPr lang="en-US"/>
              <a:t>/&lt;package&gt;/&lt;version&gt;</a:t>
            </a:r>
          </a:p>
          <a:p>
            <a:pPr lvl="1"/>
            <a:r>
              <a:rPr lang="en-US"/>
              <a:t>./</a:t>
            </a:r>
            <a:r>
              <a:rPr lang="en-US" err="1"/>
              <a:t>sw</a:t>
            </a:r>
            <a:r>
              <a:rPr lang="en-US"/>
              <a:t>/jags/4.1.0</a:t>
            </a:r>
          </a:p>
          <a:p>
            <a:pPr lvl="1"/>
            <a:r>
              <a:rPr lang="en-US"/>
              <a:t>./</a:t>
            </a:r>
            <a:r>
              <a:rPr lang="en-US" err="1"/>
              <a:t>sw</a:t>
            </a:r>
            <a:r>
              <a:rPr lang="en-US"/>
              <a:t>/jags/4.2.0</a:t>
            </a:r>
          </a:p>
          <a:p>
            <a:r>
              <a:rPr lang="en-US"/>
              <a:t>./</a:t>
            </a:r>
            <a:r>
              <a:rPr lang="en-US" err="1"/>
              <a:t>sw</a:t>
            </a:r>
            <a:r>
              <a:rPr lang="en-US"/>
              <a:t>/modules/&lt;package&gt;/&lt;version&gt;.</a:t>
            </a:r>
            <a:r>
              <a:rPr lang="en-US" err="1"/>
              <a:t>lua</a:t>
            </a:r>
            <a:endParaRPr lang="en-US"/>
          </a:p>
          <a:p>
            <a:pPr lvl="1"/>
            <a:r>
              <a:rPr lang="en-US"/>
              <a:t>./</a:t>
            </a:r>
            <a:r>
              <a:rPr lang="en-US" err="1"/>
              <a:t>sw</a:t>
            </a:r>
            <a:r>
              <a:rPr lang="en-US"/>
              <a:t>/modules/jags/4.1.0.lua</a:t>
            </a:r>
          </a:p>
          <a:p>
            <a:pPr lvl="1"/>
            <a:r>
              <a:rPr lang="en-US"/>
              <a:t>./</a:t>
            </a:r>
            <a:r>
              <a:rPr lang="en-US" err="1"/>
              <a:t>sw</a:t>
            </a:r>
            <a:r>
              <a:rPr lang="en-US"/>
              <a:t>/modules/jags/4.2.0.lua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7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should use $WORK or $HOME, but I’ll be using $SCRATCH</a:t>
            </a:r>
          </a:p>
          <a:p>
            <a:r>
              <a:rPr lang="en-US"/>
              <a:t>$SCRATCH=/</a:t>
            </a:r>
            <a:r>
              <a:rPr lang="en-US" err="1"/>
              <a:t>panfs</a:t>
            </a:r>
            <a:r>
              <a:rPr lang="en-US"/>
              <a:t>/</a:t>
            </a:r>
            <a:r>
              <a:rPr lang="en-US" err="1"/>
              <a:t>pfs.local</a:t>
            </a:r>
            <a:r>
              <a:rPr lang="en-US"/>
              <a:t>/scratch/</a:t>
            </a:r>
            <a:r>
              <a:rPr lang="en-US" err="1"/>
              <a:t>crc</a:t>
            </a:r>
            <a:r>
              <a:rPr lang="en-US"/>
              <a:t>/r557e636</a:t>
            </a:r>
          </a:p>
          <a:p>
            <a:endParaRPr lang="en-US"/>
          </a:p>
          <a:p>
            <a:pPr marL="0" indent="0">
              <a:buNone/>
            </a:pPr>
            <a:r>
              <a:rPr lang="en-US" i="1" err="1"/>
              <a:t>mkdir</a:t>
            </a:r>
            <a:r>
              <a:rPr lang="en-US" i="1"/>
              <a:t> -p $SCRATCH/../</a:t>
            </a:r>
            <a:r>
              <a:rPr lang="en-US" i="1" err="1"/>
              <a:t>sw</a:t>
            </a:r>
            <a:r>
              <a:rPr lang="en-US" i="1"/>
              <a:t>/jags/4.1.0</a:t>
            </a:r>
          </a:p>
          <a:p>
            <a:pPr marL="0" indent="0">
              <a:buNone/>
            </a:pPr>
            <a:r>
              <a:rPr lang="en-US" i="1" err="1"/>
              <a:t>mkdir</a:t>
            </a:r>
            <a:r>
              <a:rPr lang="en-US" i="1"/>
              <a:t> -p $SCRATCH/../</a:t>
            </a:r>
            <a:r>
              <a:rPr lang="en-US" i="1" err="1"/>
              <a:t>src</a:t>
            </a:r>
            <a:endParaRPr lang="en-US" i="1"/>
          </a:p>
          <a:p>
            <a:pPr marL="0" indent="0">
              <a:buNone/>
            </a:pPr>
            <a:r>
              <a:rPr lang="en-US" i="1" err="1"/>
              <a:t>mkdir</a:t>
            </a:r>
            <a:r>
              <a:rPr lang="en-US" i="1"/>
              <a:t> -p $SCRATCH/../</a:t>
            </a:r>
            <a:r>
              <a:rPr lang="en-US" i="1" err="1"/>
              <a:t>sw</a:t>
            </a:r>
            <a:r>
              <a:rPr lang="en-US" i="1"/>
              <a:t>/modules/jags</a:t>
            </a:r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7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/>
              <a:t>cd $SCRATCH/../</a:t>
            </a:r>
            <a:r>
              <a:rPr lang="en-US" i="1" err="1"/>
              <a:t>src</a:t>
            </a:r>
            <a:endParaRPr lang="en-US" i="1"/>
          </a:p>
          <a:p>
            <a:pPr lvl="1"/>
            <a:r>
              <a:rPr lang="en-US"/>
              <a:t>Get Source Files and copy to your </a:t>
            </a:r>
            <a:r>
              <a:rPr lang="en-US" err="1"/>
              <a:t>src</a:t>
            </a:r>
            <a:r>
              <a:rPr lang="en-US"/>
              <a:t> directory</a:t>
            </a:r>
          </a:p>
          <a:p>
            <a:pPr marL="0" indent="0">
              <a:buNone/>
            </a:pPr>
            <a:r>
              <a:rPr lang="en-US" i="1"/>
              <a:t>tar </a:t>
            </a:r>
            <a:r>
              <a:rPr lang="en-US" i="1" err="1"/>
              <a:t>zxvf</a:t>
            </a:r>
            <a:r>
              <a:rPr lang="en-US" i="1"/>
              <a:t> JAGS-4.1.0.tar.gz</a:t>
            </a:r>
          </a:p>
          <a:p>
            <a:pPr marL="0" indent="0">
              <a:buNone/>
            </a:pPr>
            <a:r>
              <a:rPr lang="en-US" i="1"/>
              <a:t>cd JAGS-4.1.0</a:t>
            </a:r>
          </a:p>
          <a:p>
            <a:pPr marL="0" indent="0">
              <a:buNone/>
            </a:pPr>
            <a:r>
              <a:rPr lang="en-US" i="1" err="1"/>
              <a:t>mkdir</a:t>
            </a:r>
            <a:r>
              <a:rPr lang="en-US" i="1"/>
              <a:t> build &amp;&amp; cd build</a:t>
            </a:r>
          </a:p>
          <a:p>
            <a:pPr marL="0" indent="0">
              <a:buNone/>
            </a:pPr>
            <a:r>
              <a:rPr lang="en-US" i="1"/>
              <a:t>../configure --prefix=$SCRATCH/../</a:t>
            </a:r>
            <a:r>
              <a:rPr lang="en-US" i="1" err="1"/>
              <a:t>sw</a:t>
            </a:r>
            <a:r>
              <a:rPr lang="en-US" i="1"/>
              <a:t>/jags/4.1.0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72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89685"/>
            <a:ext cx="7886700" cy="80100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en-US"/>
              <a:t>	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configure: error: "You need to install the LAPACK library“</a:t>
            </a:r>
          </a:p>
          <a:p>
            <a:r>
              <a:rPr lang="en-US"/>
              <a:t>You may need to install a dependency before installing this software</a:t>
            </a:r>
          </a:p>
          <a:p>
            <a:pPr lvl="1"/>
            <a:r>
              <a:rPr lang="en-US"/>
              <a:t>Most ‘-</a:t>
            </a:r>
            <a:r>
              <a:rPr lang="en-US" err="1"/>
              <a:t>devel</a:t>
            </a:r>
            <a:r>
              <a:rPr lang="en-US"/>
              <a:t>’ packages are installed on submit and compute nodes</a:t>
            </a:r>
          </a:p>
          <a:p>
            <a:pPr lvl="2"/>
            <a:r>
              <a:rPr lang="en-US" err="1"/>
              <a:t>openssl</a:t>
            </a:r>
            <a:r>
              <a:rPr lang="en-US"/>
              <a:t>, </a:t>
            </a:r>
            <a:r>
              <a:rPr lang="en-US" err="1"/>
              <a:t>zlib</a:t>
            </a:r>
            <a:r>
              <a:rPr lang="en-US"/>
              <a:t>, </a:t>
            </a:r>
            <a:r>
              <a:rPr lang="en-US" err="1"/>
              <a:t>libcurl</a:t>
            </a:r>
            <a:r>
              <a:rPr lang="en-US"/>
              <a:t>, </a:t>
            </a:r>
            <a:r>
              <a:rPr lang="en-US" err="1"/>
              <a:t>tk</a:t>
            </a:r>
            <a:r>
              <a:rPr lang="en-US"/>
              <a:t>, and etc…</a:t>
            </a:r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Research Computing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50452-7B83-428E-864A-978E62515A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7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3ACD39509AC43B409D262583FE7FC" ma:contentTypeVersion="6" ma:contentTypeDescription="Create a new document." ma:contentTypeScope="" ma:versionID="db8302189f536c1329afdd74c29a9a2f">
  <xsd:schema xmlns:xsd="http://www.w3.org/2001/XMLSchema" xmlns:xs="http://www.w3.org/2001/XMLSchema" xmlns:p="http://schemas.microsoft.com/office/2006/metadata/properties" xmlns:ns2="3735cd0a-35e1-407d-9444-21890eaa4d7e" xmlns:ns3="a69ee865-e2a9-426a-8b72-a67dd8c23394" targetNamespace="http://schemas.microsoft.com/office/2006/metadata/properties" ma:root="true" ma:fieldsID="d6c04f204ee69f9dd3e52e935357b66f" ns2:_="" ns3:_="">
    <xsd:import namespace="3735cd0a-35e1-407d-9444-21890eaa4d7e"/>
    <xsd:import namespace="a69ee865-e2a9-426a-8b72-a67dd8c2339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35cd0a-35e1-407d-9444-21890eaa4d7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ee865-e2a9-426a-8b72-a67dd8c233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723E92-8B25-4222-8445-CCC11577C64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735cd0a-35e1-407d-9444-21890eaa4d7e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04E41C-EB1C-4187-8C2A-40F2683131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9BD005-B0C6-4744-9DE2-D2AEB5266DB4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Welcome</vt:lpstr>
      <vt:lpstr> Software</vt:lpstr>
      <vt:lpstr> Software</vt:lpstr>
      <vt:lpstr> Software</vt:lpstr>
      <vt:lpstr> Software</vt:lpstr>
      <vt:lpstr> Software</vt:lpstr>
      <vt:lpstr> Software</vt:lpstr>
      <vt:lpstr> Software</vt:lpstr>
      <vt:lpstr> Software</vt:lpstr>
      <vt:lpstr> Software</vt:lpstr>
      <vt:lpstr> Software</vt:lpstr>
      <vt:lpstr> Modules</vt:lpstr>
      <vt:lpstr> Modules</vt:lpstr>
      <vt:lpstr> Modules</vt:lpstr>
      <vt:lpstr> R Packages</vt:lpstr>
      <vt:lpstr> R Packages</vt:lpstr>
      <vt:lpstr> Conda</vt:lpstr>
      <vt:lpstr> Conda</vt:lpstr>
      <vt:lpstr>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cp:revision>1</cp:revision>
  <dcterms:modified xsi:type="dcterms:W3CDTF">2017-07-12T17:07:01Z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0x0101004983ACD39509AC43B409D262583FE7FC</vt:lpwstr>
  </property>
</Properties>
</file>